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20" r:id="rId2"/>
    <p:sldId id="409" r:id="rId3"/>
    <p:sldId id="331" r:id="rId4"/>
    <p:sldId id="370" r:id="rId5"/>
    <p:sldId id="416" r:id="rId6"/>
    <p:sldId id="422" r:id="rId7"/>
    <p:sldId id="326" r:id="rId8"/>
    <p:sldId id="385" r:id="rId9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nction Pro Book" panose="020B0502020204020303" pitchFamily="34" charset="0"/>
      <p:regular r:id="rId16"/>
      <p:bold r:id="rId17"/>
      <p:italic r:id="rId18"/>
      <p:boldItalic r:id="rId19"/>
    </p:embeddedFont>
    <p:embeddedFont>
      <p:font typeface="Function Pro Medium" panose="020B0502020204020303" pitchFamily="34" charset="0"/>
      <p:regular r:id="rId20"/>
      <p:bold r:id="rId21"/>
      <p:italic r:id="rId22"/>
      <p:boldItalic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6205" autoAdjust="0"/>
  </p:normalViewPr>
  <p:slideViewPr>
    <p:cSldViewPr>
      <p:cViewPr varScale="1">
        <p:scale>
          <a:sx n="165" d="100"/>
          <a:sy n="165" d="100"/>
        </p:scale>
        <p:origin x="150" y="252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05.11.2021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05.11.2021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Structural Analysis &amp; Design Software</a:t>
            </a:r>
          </a:p>
        </p:txBody>
      </p:sp>
    </p:spTree>
    <p:extLst>
      <p:ext uri="{BB962C8B-B14F-4D97-AF65-F5344CB8AC3E}">
        <p14:creationId xmlns:p14="http://schemas.microsoft.com/office/powerpoint/2010/main" val="189581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203598"/>
            <a:ext cx="3241973" cy="2908815"/>
          </a:xfrm>
        </p:spPr>
        <p:txBody>
          <a:bodyPr/>
          <a:lstStyle/>
          <a:p>
            <a:r>
              <a:rPr lang="en-US" sz="2600" dirty="0"/>
              <a:t>Model and Design Timber Structures in RFEM 6 and RSTAB 9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96AF7B30-0EFA-493B-86A0-C8A22240FF0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733003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/>
              <a:t>Organizer</a:t>
            </a:r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27" name="Obrázek 18">
            <a:extLst>
              <a:ext uri="{FF2B5EF4-FFF2-40B4-BE49-F238E27FC236}">
                <a16:creationId xmlns:a16="http://schemas.microsoft.com/office/drawing/2014/main" id="{A8E39CB4-49FE-4414-B29B-1FF8A0C63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ADB6736-F4BA-4369-9E11-5A17A12A9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87847" y="2264292"/>
            <a:ext cx="2584653" cy="1644091"/>
          </a:xfrm>
          <a:prstGeom prst="rect">
            <a:avLst/>
          </a:prstGeom>
        </p:spPr>
      </p:pic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8176A37C-92FE-44FA-A87D-7AE4B4D0D16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455626"/>
            <a:ext cx="1914240" cy="557570"/>
          </a:xfrm>
        </p:spPr>
        <p:txBody>
          <a:bodyPr/>
          <a:lstStyle/>
          <a:p>
            <a:pPr lvl="0"/>
            <a:r>
              <a:rPr lang="de-DE" sz="1100" dirty="0"/>
              <a:t>Dipl.-Ing. (FH) Bastian Kuhn, M.Sc.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7" name="Obrázek 21">
            <a:extLst>
              <a:ext uri="{FF2B5EF4-FFF2-40B4-BE49-F238E27FC236}">
                <a16:creationId xmlns:a16="http://schemas.microsoft.com/office/drawing/2014/main" id="{954FCBE4-377D-4D19-9072-356F96C2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8543" y="1511858"/>
            <a:ext cx="668446" cy="501334"/>
          </a:xfrm>
          <a:prstGeom prst="rect">
            <a:avLst/>
          </a:prstGeom>
        </p:spPr>
      </p:pic>
      <p:sp>
        <p:nvSpPr>
          <p:cNvPr id="18" name="Zástupný symbol pro text 7">
            <a:extLst>
              <a:ext uri="{FF2B5EF4-FFF2-40B4-BE49-F238E27FC236}">
                <a16:creationId xmlns:a16="http://schemas.microsoft.com/office/drawing/2014/main" id="{FF728E8E-25F5-46E5-BCE6-D4B6CE26A591}"/>
              </a:ext>
            </a:extLst>
          </p:cNvPr>
          <p:cNvSpPr txBox="1">
            <a:spLocks/>
          </p:cNvSpPr>
          <p:nvPr/>
        </p:nvSpPr>
        <p:spPr>
          <a:xfrm>
            <a:off x="924779" y="2554240"/>
            <a:ext cx="1914240" cy="557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Gerhard Rehm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21">
            <a:extLst>
              <a:ext uri="{FF2B5EF4-FFF2-40B4-BE49-F238E27FC236}">
                <a16:creationId xmlns:a16="http://schemas.microsoft.com/office/drawing/2014/main" id="{881110E2-4FA5-43AA-8D62-8D11F717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5365" y="2610472"/>
            <a:ext cx="668445" cy="5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555526"/>
            <a:ext cx="2391675" cy="3964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/>
              <a:t>Questions During the Presentation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</p:spPr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350" y="1764000"/>
            <a:ext cx="1760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+mj-lt"/>
              </a:rPr>
              <a:t>GoToWebinar</a:t>
            </a:r>
            <a:r>
              <a:rPr lang="en-US" sz="1100" dirty="0">
                <a:latin typeface="+mj-lt"/>
              </a:rPr>
              <a:t> Control Panel</a:t>
            </a: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275856" y="715890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Show or hide control panel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275856" y="3205103"/>
            <a:ext cx="1122408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Ask questions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344308" y="859906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Adjust audio settings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449ADB5A-EAB8-40F0-B7F0-FE8B65BD4A12}"/>
              </a:ext>
            </a:extLst>
          </p:cNvPr>
          <p:cNvSpPr txBox="1"/>
          <p:nvPr/>
        </p:nvSpPr>
        <p:spPr>
          <a:xfrm>
            <a:off x="827584" y="2395241"/>
            <a:ext cx="1728192" cy="242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 err="1">
                <a:solidFill>
                  <a:srgbClr val="2D3475"/>
                </a:solidFill>
                <a:latin typeface="Function Pro Book" pitchFamily="34" charset="-18"/>
              </a:rPr>
              <a:t>E-mail</a:t>
            </a: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7FDF768-D0AF-472B-B2A6-3033DD08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EC23DE17-A432-4733-A7CC-894AF6317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13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923998" cy="690922"/>
          </a:xfrm>
        </p:spPr>
        <p:txBody>
          <a:bodyPr/>
          <a:lstStyle/>
          <a:p>
            <a:r>
              <a:rPr lang="de-DE" dirty="0"/>
              <a:t>CONTENT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02223F-3B4B-4E2A-81F8-C731AC979CCB}"/>
              </a:ext>
            </a:extLst>
          </p:cNvPr>
          <p:cNvSpPr txBox="1"/>
          <p:nvPr/>
        </p:nvSpPr>
        <p:spPr>
          <a:xfrm>
            <a:off x="1619672" y="1523856"/>
            <a:ext cx="3492388" cy="507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Timber structure modelling in RFEM 6</a:t>
            </a:r>
            <a:endParaRPr lang="de-DE" sz="1300" b="1" dirty="0">
              <a:latin typeface="+mj-lt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13717-8F24-4188-815A-95D4D9D63D67}"/>
              </a:ext>
            </a:extLst>
          </p:cNvPr>
          <p:cNvSpPr txBox="1"/>
          <p:nvPr/>
        </p:nvSpPr>
        <p:spPr>
          <a:xfrm>
            <a:off x="1083562" y="1523856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8" name="TextovéPole 7">
            <a:extLst>
              <a:ext uri="{FF2B5EF4-FFF2-40B4-BE49-F238E27FC236}">
                <a16:creationId xmlns:a16="http://schemas.microsoft.com/office/drawing/2014/main" id="{70E64C59-EC4E-449F-8FE5-85D51E0CDDC2}"/>
              </a:ext>
            </a:extLst>
          </p:cNvPr>
          <p:cNvSpPr txBox="1"/>
          <p:nvPr/>
        </p:nvSpPr>
        <p:spPr>
          <a:xfrm>
            <a:off x="1619671" y="2139703"/>
            <a:ext cx="2484278" cy="349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Load input, combinatorics</a:t>
            </a: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9754BF4A-80FE-442B-9B53-33620094024D}"/>
              </a:ext>
            </a:extLst>
          </p:cNvPr>
          <p:cNvSpPr txBox="1"/>
          <p:nvPr/>
        </p:nvSpPr>
        <p:spPr>
          <a:xfrm>
            <a:off x="1079618" y="2139702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45569D36-6664-4AD4-8926-398FE092167C}"/>
              </a:ext>
            </a:extLst>
          </p:cNvPr>
          <p:cNvSpPr txBox="1"/>
          <p:nvPr/>
        </p:nvSpPr>
        <p:spPr>
          <a:xfrm>
            <a:off x="1619672" y="2753303"/>
            <a:ext cx="3492388" cy="507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Timber structure design according to Eurocode 5</a:t>
            </a:r>
            <a:endParaRPr lang="de-DE" sz="1300" b="1" dirty="0">
              <a:latin typeface="+mj-lt"/>
            </a:endParaRPr>
          </a:p>
        </p:txBody>
      </p:sp>
      <p:sp>
        <p:nvSpPr>
          <p:cNvPr id="11" name="TextovéPole 27">
            <a:extLst>
              <a:ext uri="{FF2B5EF4-FFF2-40B4-BE49-F238E27FC236}">
                <a16:creationId xmlns:a16="http://schemas.microsoft.com/office/drawing/2014/main" id="{7622A9C6-9B6E-49FA-9FAB-ADAD27B9F708}"/>
              </a:ext>
            </a:extLst>
          </p:cNvPr>
          <p:cNvSpPr txBox="1"/>
          <p:nvPr/>
        </p:nvSpPr>
        <p:spPr>
          <a:xfrm>
            <a:off x="1079618" y="2753303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E3A00CC6-0B7C-4947-8BCB-45FE3B78B74E}"/>
              </a:ext>
            </a:extLst>
          </p:cNvPr>
          <p:cNvSpPr txBox="1"/>
          <p:nvPr/>
        </p:nvSpPr>
        <p:spPr>
          <a:xfrm>
            <a:off x="1619672" y="3369019"/>
            <a:ext cx="3276364" cy="35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Documentation in the printout report</a:t>
            </a:r>
            <a:endParaRPr lang="de-DE" sz="1300" b="1" dirty="0">
              <a:latin typeface="+mj-lt"/>
            </a:endParaRPr>
          </a:p>
        </p:txBody>
      </p:sp>
      <p:sp>
        <p:nvSpPr>
          <p:cNvPr id="13" name="TextovéPole 27">
            <a:extLst>
              <a:ext uri="{FF2B5EF4-FFF2-40B4-BE49-F238E27FC236}">
                <a16:creationId xmlns:a16="http://schemas.microsoft.com/office/drawing/2014/main" id="{ECC3E411-419F-4792-95A4-E780519717F9}"/>
              </a:ext>
            </a:extLst>
          </p:cNvPr>
          <p:cNvSpPr txBox="1"/>
          <p:nvPr/>
        </p:nvSpPr>
        <p:spPr>
          <a:xfrm>
            <a:off x="1077726" y="3369019"/>
            <a:ext cx="43669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234C6F4-0E01-4758-B203-D57CEFA8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73360" y="1727101"/>
            <a:ext cx="2319628" cy="14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/>
      <p:bldP spid="31" grpId="0" animBg="1"/>
      <p:bldP spid="10" grpId="0"/>
      <p:bldP spid="11" grpId="0" animBg="1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45880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Cross-Section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Properties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Models to Download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provides an online tool with snow, wind and seismic zone maps.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With this free online tool, you can select standardized sections from an extensive section library, define parametrized cross-sections and calculate its cross-section properties.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Access frequently asked questions commonly submitted to our customer support team and view helpful tips and tricks articles to improve your work.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Download numerous example files here that will help you to get started and become familiar with the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programs.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Free Online 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Youtube Channel -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W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ebinars,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V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Webshop with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rices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Trial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Licenses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latin typeface="+mj-lt"/>
              </a:rPr>
              <a:t>We offer free support via email and 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Videos and webinars about the structural engineering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Configure your individual program package and get all prices online!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best way how to learn using our programs is to simply test them for yourself. Download a 90-day free trial version of our structural analysis &amp; design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90-DAY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FREE TRIAL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Get Further Details About Dlubal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D3475"/>
                </a:solidFill>
                <a:latin typeface="+mj-lt"/>
              </a:rPr>
              <a:t>Dlubal Software GmbH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Am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 2,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93464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Tiefenbach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, Germany</a:t>
            </a: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3059832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Phone: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E-mail: info@dlubal.com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296779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D3475"/>
                </a:solidFill>
                <a:latin typeface="+mj-lt"/>
              </a:rPr>
              <a:t>Visit website</a:t>
            </a: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860032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See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Dlubal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Software in action in a  webinar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6084168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Download free trial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licen</a:t>
            </a:r>
            <a:r>
              <a:rPr lang="cs-CZ" sz="1200" b="1" dirty="0">
                <a:solidFill>
                  <a:srgbClr val="2D3475"/>
                </a:solidFill>
                <a:latin typeface="+mj-lt"/>
              </a:rPr>
              <a:t>s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466000" y="1699200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2735796" y="1563638"/>
            <a:ext cx="1656184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and recorded webinars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Events and conferences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 articles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2466000" y="2173106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466000" y="246373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466000" y="296773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5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395</Words>
  <Application>Microsoft Office PowerPoint</Application>
  <PresentationFormat>Bildschirmpräsentation (16:9)</PresentationFormat>
  <Paragraphs>77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Function Pro Book</vt:lpstr>
      <vt:lpstr>Wingdings</vt:lpstr>
      <vt:lpstr>Calibri</vt:lpstr>
      <vt:lpstr>Function Pro Medium</vt:lpstr>
      <vt:lpstr>Arial</vt:lpstr>
      <vt:lpstr>Office Theme</vt:lpstr>
      <vt:lpstr>Structural Analysis &amp; Design Software</vt:lpstr>
      <vt:lpstr>Model and Design Timber Structures in RFEM 6 and RSTAB 9</vt:lpstr>
      <vt:lpstr>Questions During the Presentation</vt:lpstr>
      <vt:lpstr>CONTENT</vt:lpstr>
      <vt:lpstr>Free Online Services</vt:lpstr>
      <vt:lpstr>Free Online Services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707</cp:revision>
  <cp:lastPrinted>2020-11-16T07:28:00Z</cp:lastPrinted>
  <dcterms:created xsi:type="dcterms:W3CDTF">2018-11-29T07:45:44Z</dcterms:created>
  <dcterms:modified xsi:type="dcterms:W3CDTF">2021-11-05T11:00:15Z</dcterms:modified>
</cp:coreProperties>
</file>